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132"/>
    <a:srgbClr val="0FA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881" autoAdjust="0"/>
  </p:normalViewPr>
  <p:slideViewPr>
    <p:cSldViewPr snapToGrid="0">
      <p:cViewPr varScale="1">
        <p:scale>
          <a:sx n="80" d="100"/>
          <a:sy n="80" d="100"/>
        </p:scale>
        <p:origin x="10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57F20-9CAC-4271-BF5C-F583D8CD1595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CF8C3-346D-4951-9D13-33B42E0FAD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97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Livsfase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47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Hård</a:t>
            </a:r>
            <a:r>
              <a:rPr lang="en-US" dirty="0"/>
              <a:t> </a:t>
            </a:r>
            <a:r>
              <a:rPr lang="en-US" dirty="0" err="1"/>
              <a:t>karriere</a:t>
            </a:r>
            <a:r>
              <a:rPr lang="en-US" dirty="0"/>
              <a:t> </a:t>
            </a: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klienter</a:t>
            </a:r>
            <a:r>
              <a:rPr lang="en-US" dirty="0"/>
              <a:t> over sig </a:t>
            </a:r>
            <a:r>
              <a:rPr lang="en-US" dirty="0" err="1"/>
              <a:t>selv</a:t>
            </a:r>
            <a:endParaRPr lang="en-US" dirty="0"/>
          </a:p>
          <a:p>
            <a:r>
              <a:rPr lang="en-US" dirty="0"/>
              <a:t>Have </a:t>
            </a:r>
            <a:r>
              <a:rPr lang="en-US" dirty="0" err="1"/>
              <a:t>kontrol</a:t>
            </a:r>
            <a:r>
              <a:rPr lang="en-US" dirty="0"/>
              <a:t> over </a:t>
            </a:r>
            <a:r>
              <a:rPr lang="en-US" dirty="0" err="1"/>
              <a:t>eget</a:t>
            </a:r>
            <a:r>
              <a:rPr lang="en-US" dirty="0"/>
              <a:t> tempo </a:t>
            </a:r>
            <a:r>
              <a:rPr lang="en-US" dirty="0" err="1"/>
              <a:t>og</a:t>
            </a:r>
            <a:r>
              <a:rPr lang="en-US" dirty="0"/>
              <a:t> program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775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Musikanlægget</a:t>
            </a:r>
            <a:endParaRPr lang="en-US" dirty="0"/>
          </a:p>
          <a:p>
            <a:r>
              <a:rPr lang="en-US" dirty="0" err="1"/>
              <a:t>Alkohol</a:t>
            </a:r>
            <a:r>
              <a:rPr lang="en-US" dirty="0"/>
              <a:t> &amp; Antidoping</a:t>
            </a:r>
          </a:p>
          <a:p>
            <a:r>
              <a:rPr lang="en-US" dirty="0" err="1"/>
              <a:t>Teenfitness</a:t>
            </a:r>
            <a:r>
              <a:rPr lang="en-US" dirty="0"/>
              <a:t>, </a:t>
            </a:r>
            <a:r>
              <a:rPr lang="en-US" dirty="0" err="1"/>
              <a:t>indflyttertilbud</a:t>
            </a:r>
            <a:r>
              <a:rPr lang="en-US" dirty="0"/>
              <a:t> &amp; FKI-</a:t>
            </a:r>
            <a:r>
              <a:rPr lang="en-US" dirty="0" err="1"/>
              <a:t>medlemsskabsrabat</a:t>
            </a:r>
            <a:endParaRPr lang="en-US" dirty="0"/>
          </a:p>
          <a:p>
            <a:r>
              <a:rPr lang="en-US" dirty="0"/>
              <a:t>Choice paralysis I </a:t>
            </a:r>
            <a:r>
              <a:rPr lang="en-US" dirty="0" err="1"/>
              <a:t>stedet</a:t>
            </a:r>
            <a:r>
              <a:rPr lang="en-US" dirty="0"/>
              <a:t> for </a:t>
            </a:r>
            <a:r>
              <a:rPr lang="en-US" dirty="0" err="1"/>
              <a:t>klar</a:t>
            </a:r>
            <a:r>
              <a:rPr lang="en-US" dirty="0"/>
              <a:t> handling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076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Undersider</a:t>
            </a:r>
            <a:r>
              <a:rPr lang="en-US" dirty="0"/>
              <a:t> </a:t>
            </a:r>
            <a:r>
              <a:rPr lang="en-US" dirty="0" err="1"/>
              <a:t>informationssektioner</a:t>
            </a:r>
            <a:endParaRPr lang="en-US" dirty="0"/>
          </a:p>
          <a:p>
            <a:r>
              <a:rPr lang="en-US" dirty="0"/>
              <a:t>Den </a:t>
            </a:r>
            <a:r>
              <a:rPr lang="en-US" dirty="0" err="1"/>
              <a:t>primære</a:t>
            </a:r>
            <a:r>
              <a:rPr lang="en-US" dirty="0"/>
              <a:t> </a:t>
            </a:r>
            <a:r>
              <a:rPr lang="en-US" dirty="0" err="1"/>
              <a:t>kunderejse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33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Topmenu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92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Blå</a:t>
            </a:r>
            <a:r>
              <a:rPr lang="en-US" dirty="0"/>
              <a:t> </a:t>
            </a:r>
            <a:r>
              <a:rPr lang="en-US" dirty="0" err="1"/>
              <a:t>farvenyancer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075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63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Enkelthed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overskuelighed</a:t>
            </a:r>
            <a:endParaRPr lang="en-US" dirty="0"/>
          </a:p>
          <a:p>
            <a:r>
              <a:rPr lang="en-US" dirty="0" err="1"/>
              <a:t>Tidsplan</a:t>
            </a:r>
            <a:endParaRPr lang="en-US" dirty="0"/>
          </a:p>
          <a:p>
            <a:r>
              <a:rPr lang="en-US" dirty="0" err="1"/>
              <a:t>Cardsmith</a:t>
            </a:r>
            <a:r>
              <a:rPr lang="en-US" dirty="0"/>
              <a:t> brainstorm + wireframes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irrelevante</a:t>
            </a:r>
            <a:r>
              <a:rPr lang="en-US" dirty="0"/>
              <a:t> sider</a:t>
            </a:r>
          </a:p>
          <a:p>
            <a:r>
              <a:rPr lang="en-US" dirty="0" err="1"/>
              <a:t>Primære</a:t>
            </a:r>
            <a:r>
              <a:rPr lang="en-US" dirty="0"/>
              <a:t> </a:t>
            </a:r>
            <a:r>
              <a:rPr lang="en-US" dirty="0" err="1"/>
              <a:t>kunderejse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15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355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92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3554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15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4044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99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850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53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62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54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07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4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85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87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94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0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D7AE0-5A6B-4F2A-918A-29613936339E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84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9207DF-11B3-16DC-A48B-04BE8A479374}"/>
              </a:ext>
            </a:extLst>
          </p:cNvPr>
          <p:cNvSpPr txBox="1"/>
          <p:nvPr/>
        </p:nvSpPr>
        <p:spPr>
          <a:xfrm>
            <a:off x="3875680" y="3429000"/>
            <a:ext cx="44406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Hjemmeside </a:t>
            </a:r>
            <a:r>
              <a:rPr lang="da-DK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redesign</a:t>
            </a:r>
            <a:r>
              <a:rPr lang="da-DK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af Daniel Simonsen</a:t>
            </a:r>
          </a:p>
        </p:txBody>
      </p:sp>
    </p:spTree>
    <p:extLst>
      <p:ext uri="{BB962C8B-B14F-4D97-AF65-F5344CB8AC3E}">
        <p14:creationId xmlns:p14="http://schemas.microsoft.com/office/powerpoint/2010/main" val="6958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9207DF-11B3-16DC-A48B-04BE8A479374}"/>
              </a:ext>
            </a:extLst>
          </p:cNvPr>
          <p:cNvSpPr txBox="1"/>
          <p:nvPr/>
        </p:nvSpPr>
        <p:spPr>
          <a:xfrm>
            <a:off x="2976465" y="3429000"/>
            <a:ext cx="595293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a-DK" sz="4800" b="1" dirty="0">
                <a:solidFill>
                  <a:schemeClr val="bg1"/>
                </a:solidFill>
                <a:latin typeface="Roboto Serif"/>
                <a:ea typeface="Roboto" panose="02000000000000000000" pitchFamily="2" charset="0"/>
              </a:rPr>
              <a:t>Designet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D9BE-A25E-9624-DFFE-1C56D20A6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1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pPr algn="ctr"/>
            <a:r>
              <a:rPr lang="da-DK" b="1" dirty="0" err="1">
                <a:latin typeface="Roboto Serif"/>
              </a:rPr>
              <a:t>Styletile</a:t>
            </a:r>
            <a:r>
              <a:rPr lang="da-DK" b="1" dirty="0">
                <a:latin typeface="Roboto Serif"/>
              </a:rPr>
              <a:t> &amp; Farver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29D6B-41CE-905E-467D-E5DB687E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48" y="1453797"/>
            <a:ext cx="4325102" cy="5071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F3228-DCC6-2533-6D70-28397AC7B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488" y="1533525"/>
            <a:ext cx="4986338" cy="34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578133"/>
            <a:ext cx="4335468" cy="2875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/>
              <a:t>Prototypen i Figma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752E3D-6FF9-1BE2-086A-FD070C07FBEC}"/>
              </a:ext>
            </a:extLst>
          </p:cNvPr>
          <p:cNvSpPr/>
          <p:nvPr/>
        </p:nvSpPr>
        <p:spPr>
          <a:xfrm>
            <a:off x="6202826" y="833772"/>
            <a:ext cx="2444879" cy="518198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2977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Konklusion &amp; Refleksion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6"/>
            <a:ext cx="8596668" cy="3194460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Godt arbejde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Min brugte tid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Det store billede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Optimal tid på opgaver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Mere tid til at lege med farver/fonte?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Hvis jeg havde mere tid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Instruktører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Evt. Centeret &amp; Kontakt</a:t>
            </a:r>
          </a:p>
        </p:txBody>
      </p:sp>
      <p:pic>
        <p:nvPicPr>
          <p:cNvPr id="5" name="Original">
            <a:extLst>
              <a:ext uri="{FF2B5EF4-FFF2-40B4-BE49-F238E27FC236}">
                <a16:creationId xmlns:a16="http://schemas.microsoft.com/office/drawing/2014/main" id="{F5DDF5E5-A0E1-38A7-8F66-78552561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504825"/>
            <a:ext cx="4905375" cy="57435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Ny">
            <a:extLst>
              <a:ext uri="{FF2B5EF4-FFF2-40B4-BE49-F238E27FC236}">
                <a16:creationId xmlns:a16="http://schemas.microsoft.com/office/drawing/2014/main" id="{C6F95B03-92B6-7AF7-BFA9-1B54D8088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464878"/>
            <a:ext cx="1764792" cy="578953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5764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Gærum Form og Trivsel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5"/>
            <a:ext cx="8596668" cy="3880773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Lokalt fitnesscenter/forening med ca. 100 medlemmer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Siden 2016</a:t>
            </a:r>
          </a:p>
        </p:txBody>
      </p:sp>
    </p:spTree>
    <p:extLst>
      <p:ext uri="{BB962C8B-B14F-4D97-AF65-F5344CB8AC3E}">
        <p14:creationId xmlns:p14="http://schemas.microsoft.com/office/powerpoint/2010/main" val="236746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Målgruppen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6"/>
            <a:ext cx="8596668" cy="3194460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Kvinder, 35 – 50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Bopæl i/ved Gærum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Vægttab/Bedre kondition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Aktiv på Facebook</a:t>
            </a:r>
          </a:p>
          <a:p>
            <a:endParaRPr lang="da-DK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967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uit">
            <a:extLst>
              <a:ext uri="{FF2B5EF4-FFF2-40B4-BE49-F238E27FC236}">
                <a16:creationId xmlns:a16="http://schemas.microsoft.com/office/drawing/2014/main" id="{514D044A-6BFF-A2DD-875E-F686002FC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60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668694"/>
          </a:xfrm>
        </p:spPr>
        <p:txBody>
          <a:bodyPr>
            <a:normAutofit/>
          </a:bodyPr>
          <a:lstStyle/>
          <a:p>
            <a:r>
              <a:rPr lang="da-DK" b="1" dirty="0">
                <a:latin typeface="Roboto Serif"/>
              </a:rPr>
              <a:t>Mød Helle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1388933"/>
            <a:ext cx="2933615" cy="3880773"/>
          </a:xfrm>
        </p:spPr>
        <p:txBody>
          <a:bodyPr>
            <a:normAutofit/>
          </a:bodyPr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45-årig advokat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Træt af usund krop og savner fysisk aktivitet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Målrettet mindset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5094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Deres nuværende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6"/>
            <a:ext cx="6228290" cy="3194460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Mangel på kontrast – informationer kan være svære at finde 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Manglende information omkring regler, politikker og tilbud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Ingen klar kunderejse</a:t>
            </a:r>
          </a:p>
        </p:txBody>
      </p:sp>
      <p:pic>
        <p:nvPicPr>
          <p:cNvPr id="5" name="Bliv medlem">
            <a:extLst>
              <a:ext uri="{FF2B5EF4-FFF2-40B4-BE49-F238E27FC236}">
                <a16:creationId xmlns:a16="http://schemas.microsoft.com/office/drawing/2014/main" id="{A978E70E-E048-FDE1-3FF4-12AA1A25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0" t="40000" r="32149" b="-1"/>
          <a:stretch/>
        </p:blipFill>
        <p:spPr>
          <a:xfrm>
            <a:off x="6905624" y="0"/>
            <a:ext cx="5286376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Nyheder">
            <a:extLst>
              <a:ext uri="{FF2B5EF4-FFF2-40B4-BE49-F238E27FC236}">
                <a16:creationId xmlns:a16="http://schemas.microsoft.com/office/drawing/2014/main" id="{ACEF7D3A-6AF0-806B-113F-7674BEA66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7"/>
          <a:stretch/>
        </p:blipFill>
        <p:spPr>
          <a:xfrm>
            <a:off x="2980944" y="3182386"/>
            <a:ext cx="3924680" cy="36756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061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9207DF-11B3-16DC-A48B-04BE8A479374}"/>
              </a:ext>
            </a:extLst>
          </p:cNvPr>
          <p:cNvSpPr txBox="1"/>
          <p:nvPr/>
        </p:nvSpPr>
        <p:spPr>
          <a:xfrm>
            <a:off x="2976465" y="3429000"/>
            <a:ext cx="595293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a-DK" sz="4800" b="1" dirty="0">
                <a:solidFill>
                  <a:schemeClr val="bg1"/>
                </a:solidFill>
                <a:latin typeface="Roboto Serif"/>
                <a:ea typeface="Roboto" panose="02000000000000000000" pitchFamily="2" charset="0"/>
              </a:rPr>
              <a:t>Forarbejdet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D9BE-A25E-9624-DFFE-1C56D20A6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11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74A4F-E743-7599-8820-B7B480789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8" y="1188844"/>
            <a:ext cx="11237976" cy="5197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5EEA1-EA1E-7365-0305-C3306F1F2740}"/>
              </a:ext>
            </a:extLst>
          </p:cNvPr>
          <p:cNvSpPr txBox="1"/>
          <p:nvPr/>
        </p:nvSpPr>
        <p:spPr>
          <a:xfrm>
            <a:off x="448733" y="542065"/>
            <a:ext cx="11237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  <a:latin typeface="Roboto Serif"/>
              </a:rPr>
              <a:t>Navigation &amp; Content brainstorm </a:t>
            </a:r>
            <a:r>
              <a:rPr lang="en-US" sz="3200" b="1" dirty="0" err="1">
                <a:solidFill>
                  <a:srgbClr val="00B0F0"/>
                </a:solidFill>
                <a:latin typeface="Roboto Serif"/>
              </a:rPr>
              <a:t>vha</a:t>
            </a:r>
            <a:r>
              <a:rPr lang="en-US" sz="3200" b="1" dirty="0">
                <a:solidFill>
                  <a:srgbClr val="00B0F0"/>
                </a:solidFill>
                <a:latin typeface="Roboto Serif"/>
              </a:rPr>
              <a:t>. </a:t>
            </a:r>
            <a:r>
              <a:rPr lang="en-US" sz="3200" b="1" dirty="0" err="1">
                <a:solidFill>
                  <a:srgbClr val="00B0F0"/>
                </a:solidFill>
                <a:latin typeface="Roboto Serif"/>
              </a:rPr>
              <a:t>Cardsmith</a:t>
            </a:r>
            <a:endParaRPr lang="en-GB" sz="3200" b="1" dirty="0">
              <a:solidFill>
                <a:srgbClr val="00B0F0"/>
              </a:solidFill>
              <a:latin typeface="Roboto Serif"/>
            </a:endParaRPr>
          </a:p>
        </p:txBody>
      </p:sp>
    </p:spTree>
    <p:extLst>
      <p:ext uri="{BB962C8B-B14F-4D97-AF65-F5344CB8AC3E}">
        <p14:creationId xmlns:p14="http://schemas.microsoft.com/office/powerpoint/2010/main" val="41103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6552"/>
          </a:xfrm>
        </p:spPr>
        <p:txBody>
          <a:bodyPr>
            <a:normAutofit fontScale="90000"/>
          </a:bodyPr>
          <a:lstStyle/>
          <a:p>
            <a:pPr algn="ctr"/>
            <a:r>
              <a:rPr lang="da-DK" b="1" dirty="0">
                <a:latin typeface="Roboto Serif"/>
              </a:rPr>
              <a:t>Wireframes</a:t>
            </a:r>
          </a:p>
        </p:txBody>
      </p:sp>
      <p:pic>
        <p:nvPicPr>
          <p:cNvPr id="1026" name="GFT forside">
            <a:extLst>
              <a:ext uri="{FF2B5EF4-FFF2-40B4-BE49-F238E27FC236}">
                <a16:creationId xmlns:a16="http://schemas.microsoft.com/office/drawing/2014/main" id="{CF79DCE5-CD41-E64C-F718-AA5264979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3" t="8889" r="13495" b="2533"/>
          <a:stretch/>
        </p:blipFill>
        <p:spPr bwMode="auto">
          <a:xfrm>
            <a:off x="530352" y="1336293"/>
            <a:ext cx="2633472" cy="41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GFT Bliv medlem">
            <a:extLst>
              <a:ext uri="{FF2B5EF4-FFF2-40B4-BE49-F238E27FC236}">
                <a16:creationId xmlns:a16="http://schemas.microsoft.com/office/drawing/2014/main" id="{0AD988BF-655D-D4E3-4750-F3571FE8B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216" r="16106" b="2840"/>
          <a:stretch/>
        </p:blipFill>
        <p:spPr bwMode="auto">
          <a:xfrm>
            <a:off x="3561399" y="1336293"/>
            <a:ext cx="2718052" cy="41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GFT Bliv medlem #2">
            <a:extLst>
              <a:ext uri="{FF2B5EF4-FFF2-40B4-BE49-F238E27FC236}">
                <a16:creationId xmlns:a16="http://schemas.microsoft.com/office/drawing/2014/main" id="{AF25C15E-875C-1211-FEF9-F21C02BD2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" r="17931" b="3078"/>
          <a:stretch/>
        </p:blipFill>
        <p:spPr bwMode="auto">
          <a:xfrm>
            <a:off x="6677026" y="1333743"/>
            <a:ext cx="2767024" cy="41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GFT Instruktør">
            <a:extLst>
              <a:ext uri="{FF2B5EF4-FFF2-40B4-BE49-F238E27FC236}">
                <a16:creationId xmlns:a16="http://schemas.microsoft.com/office/drawing/2014/main" id="{BB62A994-323F-F212-13AE-2A6C66AC0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2916" r="6111" b="2916"/>
          <a:stretch/>
        </p:blipFill>
        <p:spPr bwMode="auto">
          <a:xfrm>
            <a:off x="1611908" y="2501400"/>
            <a:ext cx="3103831" cy="4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GFT forside #2">
            <a:extLst>
              <a:ext uri="{FF2B5EF4-FFF2-40B4-BE49-F238E27FC236}">
                <a16:creationId xmlns:a16="http://schemas.microsoft.com/office/drawing/2014/main" id="{C19304B0-F80A-762F-0121-F748181A2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7467" r="8696" b="1200"/>
          <a:stretch/>
        </p:blipFill>
        <p:spPr bwMode="auto">
          <a:xfrm>
            <a:off x="5050098" y="2501401"/>
            <a:ext cx="3010440" cy="4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221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6552"/>
          </a:xfrm>
        </p:spPr>
        <p:txBody>
          <a:bodyPr>
            <a:normAutofit fontScale="90000"/>
          </a:bodyPr>
          <a:lstStyle/>
          <a:p>
            <a:pPr algn="ctr"/>
            <a:r>
              <a:rPr lang="da-DK" b="1" dirty="0">
                <a:latin typeface="Roboto Serif"/>
              </a:rPr>
              <a:t>Wireframes</a:t>
            </a:r>
          </a:p>
        </p:txBody>
      </p:sp>
      <p:pic>
        <p:nvPicPr>
          <p:cNvPr id="1028" name="GFT Bliv medlem">
            <a:extLst>
              <a:ext uri="{FF2B5EF4-FFF2-40B4-BE49-F238E27FC236}">
                <a16:creationId xmlns:a16="http://schemas.microsoft.com/office/drawing/2014/main" id="{0AD988BF-655D-D4E3-4750-F3571FE8B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216" r="16106" b="2840"/>
          <a:stretch/>
        </p:blipFill>
        <p:spPr bwMode="auto">
          <a:xfrm>
            <a:off x="1290749" y="1307589"/>
            <a:ext cx="3392995" cy="522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GFT forside #2">
            <a:extLst>
              <a:ext uri="{FF2B5EF4-FFF2-40B4-BE49-F238E27FC236}">
                <a16:creationId xmlns:a16="http://schemas.microsoft.com/office/drawing/2014/main" id="{C19304B0-F80A-762F-0121-F748181A28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7467" r="8696" b="1200"/>
          <a:stretch/>
        </p:blipFill>
        <p:spPr bwMode="auto">
          <a:xfrm>
            <a:off x="5190379" y="1307588"/>
            <a:ext cx="3757989" cy="522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033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693</TotalTime>
  <Words>191</Words>
  <Application>Microsoft Office PowerPoint</Application>
  <PresentationFormat>Widescreen</PresentationFormat>
  <Paragraphs>57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Roboto</vt:lpstr>
      <vt:lpstr>Roboto Serif</vt:lpstr>
      <vt:lpstr>Trebuchet MS</vt:lpstr>
      <vt:lpstr>Wingdings 3</vt:lpstr>
      <vt:lpstr>Facet</vt:lpstr>
      <vt:lpstr>PowerPoint Presentation</vt:lpstr>
      <vt:lpstr>Gærum Form og Trivsel</vt:lpstr>
      <vt:lpstr>Målgruppen</vt:lpstr>
      <vt:lpstr>Mød Helle</vt:lpstr>
      <vt:lpstr>Deres nuværende design</vt:lpstr>
      <vt:lpstr>PowerPoint Presentation</vt:lpstr>
      <vt:lpstr>PowerPoint Presentation</vt:lpstr>
      <vt:lpstr>Wireframes</vt:lpstr>
      <vt:lpstr>Wireframes</vt:lpstr>
      <vt:lpstr>PowerPoint Presentation</vt:lpstr>
      <vt:lpstr>Styletile &amp; Farver</vt:lpstr>
      <vt:lpstr>Prototypen i Figma</vt:lpstr>
      <vt:lpstr>Konklusion &amp; Refleksion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Simonsen</dc:creator>
  <cp:lastModifiedBy>Daniel Simonsen</cp:lastModifiedBy>
  <cp:revision>5</cp:revision>
  <dcterms:created xsi:type="dcterms:W3CDTF">2024-05-13T13:21:51Z</dcterms:created>
  <dcterms:modified xsi:type="dcterms:W3CDTF">2024-05-20T16:10:14Z</dcterms:modified>
</cp:coreProperties>
</file>